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6" r:id="rId7"/>
    <p:sldId id="268" r:id="rId8"/>
    <p:sldId id="267" r:id="rId9"/>
    <p:sldId id="269" r:id="rId10"/>
    <p:sldId id="270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CC5D97-B62D-4592-8C30-672FE46D14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07C00FB-8191-4DE7-A8A3-7529AEBEB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FEC3843-AC35-4AEF-8D9A-816305A30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FB7C90-C732-4AC7-9CBA-868F90CE4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5CD641-D22A-4563-B500-F98056CA1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8364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6EB8C6-92CF-4D06-94A9-531FF50A0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9658278-7AA5-4B02-A316-BE4C77BCA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3EF7F6E-2275-4C62-AF88-49046417C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0197C1D-8AC7-4353-82D4-AE049AE9B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1E40814-A9EB-46BD-80D6-FE7842C29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0885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8FE0F08-4645-46B5-99DE-4C82597DF2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430FE2C-4B10-4607-8A73-0602E5445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3384B6-4BE4-47E4-9899-07E1409AE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19F8BF-E501-43B8-859E-CB49E52B9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6EDD89-404A-4EF7-AA1F-048DD49F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4839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EABDDD-93CA-42FA-8F28-40EA570C7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5CDC18-661D-4D28-9C58-A4B5EA09D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DC2EA7-D135-49C4-BCBC-DF7689852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65D311-9C8E-48FA-9402-D37400D8C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F51A8E-8811-4DF1-92CF-066668941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4216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F6C433-310C-4DDA-89B9-EF8C8B9BE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A0FBB03-FCE1-46CA-BB4E-AA7E69D4C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750BDC-0979-4D1B-9F0C-EBFEEE3FE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D122010-716B-4EC8-B4DE-BBFDF8394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80A8DB8-B70C-4AB6-BC77-BBAFA53E5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2863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B93BDF-BBCF-4801-9829-91C912FE5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BBCE99-2261-4C5D-9E6D-3F43D5EA77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FCF4DA7-D2FC-4156-8589-09B95EF0DA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BCAC228-168C-4F07-8C6B-E2D6B0BC4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240F933-F975-48F2-956E-9A07AD39C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A30C26-0F74-4C7D-B881-D43280AF0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4113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D84008-117E-48B4-B4BB-212DE4E5E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A931A4-413E-426C-999B-18EEE40620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A242299-9403-4F59-9A9B-9A79CD28E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630468B-D5AB-44E3-8D3B-7BD2A50DC9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C1D865D-954F-4EFC-A200-7E63FBD419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699BD72-26A9-4ED1-BF04-F3BECA2E5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EE1FB40-D7D6-4150-90E9-7E7D0909C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B69FCF2-B7F4-41DC-889D-9CD2BD9AF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0833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B1F598-E312-43D4-B7FB-D9B4F91C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94756FC-150F-43A9-B03A-FCAE7BF5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013E108-EEBA-4F5C-BD66-E3E6C90C5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A88C3D3-63E5-42BB-9074-329AC40D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6727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2FFC1AE-E6AC-46B9-9118-3F29B1D97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3AF419B-0BBF-426C-B0CB-ABCFBF8B8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B0E7CE1-C73F-4BAE-B520-EAA95BE6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94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421626-A1C8-4278-9687-E1AC95D7D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0088D5-E241-4766-905A-6AA26AA90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2C9CC80-5278-41FF-ACA4-B458FCBE0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FC735C9-EE7A-4141-A946-C1F390BBC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E6BD1A9-F8E2-4628-A5E4-116B88E98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CA1CC79-4B63-4612-A2A4-E9596836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7197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CF3D34-7EEC-4EE2-B101-AC7111B3E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ACCD8C2-7CF7-48CD-9558-31BFC35DEA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E5F33EF-B50B-4863-866D-35AB4ECBD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15A594F-1CCB-4F02-BC96-A45C10B59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2124BF8-F92F-4900-88BF-ED82AF057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79313B4-C229-4C38-80BD-DC635D7B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491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FE32B68-E4EE-42F1-8F74-DDD306D43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57E1EF8-1DCF-44EF-9CAC-17A97A861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15AF3A-D8E4-48F0-A2ED-D15CCCA6A3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1E488-1227-4FC5-B6B1-53FDC768CF55}" type="datetimeFigureOut">
              <a:rPr lang="zh-TW" altLang="en-US" smtClean="0"/>
              <a:t>2017/9/18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7DA7E28-C2F6-4141-BE59-EF27F443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BA51DBF-735D-465E-8747-D8F4AACAE3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FE579-B8FE-4632-85BF-6010D0B609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743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92AB81-C6F5-48DE-83E2-AB763C3495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0918</a:t>
            </a:r>
            <a:r>
              <a:rPr lang="zh-TW" altLang="en-US" dirty="0"/>
              <a:t>婕媚兒頁面修改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A10C77C-B66F-4F5C-9847-843CFA156A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3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CEDD6E16-2214-4C84-94B0-6DBB70BEF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818" y="2504049"/>
            <a:ext cx="5658544" cy="15674911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FFEE9F5-0880-4AA1-AE6A-C0B3016AD6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84" y="2504049"/>
            <a:ext cx="5590045" cy="16664194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81B816D-3095-4EF9-A6CB-8D4D70896BAF}"/>
              </a:ext>
            </a:extLst>
          </p:cNvPr>
          <p:cNvSpPr/>
          <p:nvPr/>
        </p:nvSpPr>
        <p:spPr>
          <a:xfrm>
            <a:off x="7665226" y="5568403"/>
            <a:ext cx="1000472" cy="433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633354" y="5700990"/>
            <a:ext cx="83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顏色</a:t>
            </a:r>
            <a:endParaRPr lang="en-US" altLang="zh-TW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3C4DDCF-0EE0-4087-AC7A-5D868FA2E67C}"/>
              </a:ext>
            </a:extLst>
          </p:cNvPr>
          <p:cNvSpPr/>
          <p:nvPr/>
        </p:nvSpPr>
        <p:spPr>
          <a:xfrm flipH="1">
            <a:off x="1303579" y="5596539"/>
            <a:ext cx="1003523" cy="4501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6610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CEDD6E16-2214-4C84-94B0-6DBB70BEF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818" y="2504049"/>
            <a:ext cx="5658544" cy="15674911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FFEE9F5-0880-4AA1-AE6A-C0B3016AD6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4" y="2138289"/>
            <a:ext cx="5590045" cy="16664194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81B816D-3095-4EF9-A6CB-8D4D70896BAF}"/>
              </a:ext>
            </a:extLst>
          </p:cNvPr>
          <p:cNvSpPr/>
          <p:nvPr/>
        </p:nvSpPr>
        <p:spPr>
          <a:xfrm>
            <a:off x="7623022" y="6133739"/>
            <a:ext cx="3268131" cy="433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633354" y="6087739"/>
            <a:ext cx="83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字型</a:t>
            </a:r>
            <a:endParaRPr lang="en-US" altLang="zh-TW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3C4DDCF-0EE0-4087-AC7A-5D868FA2E67C}"/>
              </a:ext>
            </a:extLst>
          </p:cNvPr>
          <p:cNvSpPr/>
          <p:nvPr/>
        </p:nvSpPr>
        <p:spPr>
          <a:xfrm flipH="1">
            <a:off x="1072272" y="6144065"/>
            <a:ext cx="3985873" cy="6260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277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CEDD6E16-2214-4C84-94B0-6DBB70BEF8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25"/>
          <a:stretch/>
        </p:blipFill>
        <p:spPr>
          <a:xfrm>
            <a:off x="6533456" y="2361482"/>
            <a:ext cx="5658544" cy="1161123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FFEE9F5-0880-4AA1-AE6A-C0B3016AD6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95"/>
          <a:stretch/>
        </p:blipFill>
        <p:spPr>
          <a:xfrm>
            <a:off x="270185" y="2361482"/>
            <a:ext cx="5590045" cy="12032406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860230" y="3009901"/>
            <a:ext cx="83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字型</a:t>
            </a:r>
            <a:endParaRPr lang="en-US" altLang="zh-TW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3C4DDCF-0EE0-4087-AC7A-5D868FA2E67C}"/>
              </a:ext>
            </a:extLst>
          </p:cNvPr>
          <p:cNvSpPr/>
          <p:nvPr/>
        </p:nvSpPr>
        <p:spPr>
          <a:xfrm flipH="1">
            <a:off x="3065206" y="2523145"/>
            <a:ext cx="2674411" cy="14439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F4D5695-D4B1-4B83-B306-7A0A92ED195A}"/>
              </a:ext>
            </a:extLst>
          </p:cNvPr>
          <p:cNvSpPr/>
          <p:nvPr/>
        </p:nvSpPr>
        <p:spPr>
          <a:xfrm flipH="1">
            <a:off x="9418631" y="2446158"/>
            <a:ext cx="2674411" cy="10426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8341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CEDD6E16-2214-4C84-94B0-6DBB70BEF8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172"/>
          <a:stretch/>
        </p:blipFill>
        <p:spPr>
          <a:xfrm>
            <a:off x="6533456" y="2025748"/>
            <a:ext cx="5658544" cy="483225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FFEE9F5-0880-4AA1-AE6A-C0B3016AD6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08"/>
          <a:stretch/>
        </p:blipFill>
        <p:spPr>
          <a:xfrm>
            <a:off x="270185" y="3009900"/>
            <a:ext cx="5590045" cy="3848099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81B816D-3095-4EF9-A6CB-8D4D70896BAF}"/>
              </a:ext>
            </a:extLst>
          </p:cNvPr>
          <p:cNvSpPr/>
          <p:nvPr/>
        </p:nvSpPr>
        <p:spPr>
          <a:xfrm>
            <a:off x="8396745" y="4522419"/>
            <a:ext cx="3335710" cy="12031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597337" y="2441832"/>
            <a:ext cx="1199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字型</a:t>
            </a:r>
            <a:endParaRPr lang="en-US" altLang="zh-TW" dirty="0"/>
          </a:p>
          <a:p>
            <a:r>
              <a:rPr lang="zh-TW" altLang="en-US" dirty="0"/>
              <a:t>字體大小</a:t>
            </a:r>
            <a:endParaRPr lang="en-US" altLang="zh-TW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3C4DDCF-0EE0-4087-AC7A-5D868FA2E67C}"/>
              </a:ext>
            </a:extLst>
          </p:cNvPr>
          <p:cNvSpPr/>
          <p:nvPr/>
        </p:nvSpPr>
        <p:spPr>
          <a:xfrm flipH="1">
            <a:off x="2185226" y="4933949"/>
            <a:ext cx="3448127" cy="14439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855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>
            <a:extLst>
              <a:ext uri="{FF2B5EF4-FFF2-40B4-BE49-F238E27FC236}">
                <a16:creationId xmlns:a16="http://schemas.microsoft.com/office/drawing/2014/main" id="{34911AB9-CDED-4028-8288-8CF83A33C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線上課程</a:t>
            </a:r>
            <a:r>
              <a:rPr lang="en-US" altLang="zh-TW" dirty="0"/>
              <a:t>_</a:t>
            </a:r>
            <a:r>
              <a:rPr lang="zh-TW" altLang="en-US" dirty="0"/>
              <a:t>目錄頁</a:t>
            </a:r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id="{BC003D3F-B55F-4FDE-80D9-6B772F37F7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043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16242A1-219E-4C22-9342-3DA03AB30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955" y="2520682"/>
            <a:ext cx="5590045" cy="6645852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986ACAB8-531F-4B96-AACA-376E76FE4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4702"/>
            <a:ext cx="5547542" cy="9498573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4A61B81-42FC-41A3-9056-CDBCC36CDFA9}"/>
              </a:ext>
            </a:extLst>
          </p:cNvPr>
          <p:cNvSpPr/>
          <p:nvPr/>
        </p:nvSpPr>
        <p:spPr>
          <a:xfrm>
            <a:off x="1181686" y="2982351"/>
            <a:ext cx="3277772" cy="8299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81B816D-3095-4EF9-A6CB-8D4D70896BAF}"/>
              </a:ext>
            </a:extLst>
          </p:cNvPr>
          <p:cNvSpPr/>
          <p:nvPr/>
        </p:nvSpPr>
        <p:spPr>
          <a:xfrm>
            <a:off x="8255390" y="2783058"/>
            <a:ext cx="2295379" cy="3938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359791" y="3362178"/>
            <a:ext cx="2152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上下區域間距位置</a:t>
            </a:r>
            <a:endParaRPr lang="en-US" altLang="zh-TW" dirty="0"/>
          </a:p>
        </p:txBody>
      </p: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F5EE0E11-3161-48AF-9AC1-05C56E8623BC}"/>
              </a:ext>
            </a:extLst>
          </p:cNvPr>
          <p:cNvCxnSpPr>
            <a:endCxn id="21" idx="1"/>
          </p:cNvCxnSpPr>
          <p:nvPr/>
        </p:nvCxnSpPr>
        <p:spPr>
          <a:xfrm>
            <a:off x="4459458" y="3362178"/>
            <a:ext cx="900333" cy="1846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9E0EE9DC-D31C-4291-8380-BD36FD01ECAC}"/>
              </a:ext>
            </a:extLst>
          </p:cNvPr>
          <p:cNvCxnSpPr>
            <a:endCxn id="20" idx="1"/>
          </p:cNvCxnSpPr>
          <p:nvPr/>
        </p:nvCxnSpPr>
        <p:spPr>
          <a:xfrm flipV="1">
            <a:off x="7343335" y="2980006"/>
            <a:ext cx="912055" cy="5650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01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16242A1-219E-4C22-9342-3DA03AB30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955" y="2520682"/>
            <a:ext cx="5590045" cy="6645852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986ACAB8-531F-4B96-AACA-376E76FE4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96" y="1686690"/>
            <a:ext cx="5547542" cy="9498573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4A61B81-42FC-41A3-9056-CDBCC36CDFA9}"/>
              </a:ext>
            </a:extLst>
          </p:cNvPr>
          <p:cNvSpPr/>
          <p:nvPr/>
        </p:nvSpPr>
        <p:spPr>
          <a:xfrm>
            <a:off x="714350" y="2982350"/>
            <a:ext cx="4659507" cy="25884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81B816D-3095-4EF9-A6CB-8D4D70896BAF}"/>
              </a:ext>
            </a:extLst>
          </p:cNvPr>
          <p:cNvSpPr/>
          <p:nvPr/>
        </p:nvSpPr>
        <p:spPr>
          <a:xfrm>
            <a:off x="8255390" y="2783058"/>
            <a:ext cx="2295379" cy="3938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976568" y="3527347"/>
            <a:ext cx="1101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影片大小</a:t>
            </a:r>
            <a:endParaRPr lang="en-US" altLang="zh-TW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57F3BAAC-5F85-469E-9016-EF726CD60BEC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5354103" y="3712013"/>
            <a:ext cx="622465" cy="74666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0FDD75EF-FB17-4300-BF65-3A6EE9BADB68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7078055" y="2982350"/>
            <a:ext cx="1177335" cy="72966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381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16242A1-219E-4C22-9342-3DA03AB301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43"/>
          <a:stretch/>
        </p:blipFill>
        <p:spPr>
          <a:xfrm>
            <a:off x="6459326" y="2504049"/>
            <a:ext cx="5590045" cy="462266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986ACAB8-531F-4B96-AACA-376E76FE4E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409"/>
          <a:stretch/>
        </p:blipFill>
        <p:spPr>
          <a:xfrm>
            <a:off x="11451" y="2307102"/>
            <a:ext cx="5547542" cy="5375298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81B816D-3095-4EF9-A6CB-8D4D70896BAF}"/>
              </a:ext>
            </a:extLst>
          </p:cNvPr>
          <p:cNvSpPr/>
          <p:nvPr/>
        </p:nvSpPr>
        <p:spPr>
          <a:xfrm>
            <a:off x="6459326" y="3026764"/>
            <a:ext cx="142629" cy="32896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359791" y="2482621"/>
            <a:ext cx="1099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兩側寬度</a:t>
            </a:r>
            <a:endParaRPr lang="en-US" altLang="zh-TW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CA2AD6-DDB6-4298-9AC2-D0ED0D249C83}"/>
              </a:ext>
            </a:extLst>
          </p:cNvPr>
          <p:cNvSpPr/>
          <p:nvPr/>
        </p:nvSpPr>
        <p:spPr>
          <a:xfrm flipH="1">
            <a:off x="5205047" y="2982351"/>
            <a:ext cx="353946" cy="36857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3C4DDCF-0EE0-4087-AC7A-5D868FA2E67C}"/>
              </a:ext>
            </a:extLst>
          </p:cNvPr>
          <p:cNvSpPr/>
          <p:nvPr/>
        </p:nvSpPr>
        <p:spPr>
          <a:xfrm flipH="1">
            <a:off x="11451" y="2851953"/>
            <a:ext cx="541076" cy="36857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E42B66D-8C13-4CF3-8DB9-42E79A23B923}"/>
              </a:ext>
            </a:extLst>
          </p:cNvPr>
          <p:cNvSpPr/>
          <p:nvPr/>
        </p:nvSpPr>
        <p:spPr>
          <a:xfrm>
            <a:off x="11906742" y="2982351"/>
            <a:ext cx="142629" cy="32896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1845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16242A1-219E-4C22-9342-3DA03AB301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43"/>
          <a:stretch/>
        </p:blipFill>
        <p:spPr>
          <a:xfrm>
            <a:off x="6459326" y="2504049"/>
            <a:ext cx="5590045" cy="462266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986ACAB8-531F-4B96-AACA-376E76FE4E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409"/>
          <a:stretch/>
        </p:blipFill>
        <p:spPr>
          <a:xfrm>
            <a:off x="11451" y="2307102"/>
            <a:ext cx="5547542" cy="5375298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81B816D-3095-4EF9-A6CB-8D4D70896BAF}"/>
              </a:ext>
            </a:extLst>
          </p:cNvPr>
          <p:cNvSpPr/>
          <p:nvPr/>
        </p:nvSpPr>
        <p:spPr>
          <a:xfrm>
            <a:off x="6601954" y="3026765"/>
            <a:ext cx="1697983" cy="16859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359791" y="2482621"/>
            <a:ext cx="1099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目錄寬度</a:t>
            </a:r>
            <a:endParaRPr lang="en-US" altLang="zh-TW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3C4DDCF-0EE0-4087-AC7A-5D868FA2E67C}"/>
              </a:ext>
            </a:extLst>
          </p:cNvPr>
          <p:cNvSpPr/>
          <p:nvPr/>
        </p:nvSpPr>
        <p:spPr>
          <a:xfrm flipH="1">
            <a:off x="470834" y="2972516"/>
            <a:ext cx="1554914" cy="1740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275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>
            <a:extLst>
              <a:ext uri="{FF2B5EF4-FFF2-40B4-BE49-F238E27FC236}">
                <a16:creationId xmlns:a16="http://schemas.microsoft.com/office/drawing/2014/main" id="{34911AB9-CDED-4028-8288-8CF83A33C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首頁</a:t>
            </a:r>
          </a:p>
        </p:txBody>
      </p:sp>
      <p:sp>
        <p:nvSpPr>
          <p:cNvPr id="11" name="文字版面配置區 10">
            <a:extLst>
              <a:ext uri="{FF2B5EF4-FFF2-40B4-BE49-F238E27FC236}">
                <a16:creationId xmlns:a16="http://schemas.microsoft.com/office/drawing/2014/main" id="{BC003D3F-B55F-4FDE-80D9-6B772F37F7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1462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CEDD6E16-2214-4C84-94B0-6DBB70BEF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818" y="2504049"/>
            <a:ext cx="5658544" cy="15674911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FFEE9F5-0880-4AA1-AE6A-C0B3016AD6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84" y="2504049"/>
            <a:ext cx="5590045" cy="16664194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81B816D-3095-4EF9-A6CB-8D4D70896BAF}"/>
              </a:ext>
            </a:extLst>
          </p:cNvPr>
          <p:cNvSpPr/>
          <p:nvPr/>
        </p:nvSpPr>
        <p:spPr>
          <a:xfrm>
            <a:off x="6353819" y="2520232"/>
            <a:ext cx="5658544" cy="433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664500" y="2601066"/>
            <a:ext cx="6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字型</a:t>
            </a:r>
            <a:endParaRPr lang="en-US" altLang="zh-TW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3C4DDCF-0EE0-4087-AC7A-5D868FA2E67C}"/>
              </a:ext>
            </a:extLst>
          </p:cNvPr>
          <p:cNvSpPr/>
          <p:nvPr/>
        </p:nvSpPr>
        <p:spPr>
          <a:xfrm flipH="1">
            <a:off x="-1" y="2504050"/>
            <a:ext cx="5587161" cy="4501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1616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CEDD6E16-2214-4C84-94B0-6DBB70BEF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818" y="2504049"/>
            <a:ext cx="5658544" cy="15674911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FFEE9F5-0880-4AA1-AE6A-C0B3016AD6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84" y="2504049"/>
            <a:ext cx="5590045" cy="16664194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9750F4F9-0F57-4ADC-BC29-82477B7C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54" y="210380"/>
            <a:ext cx="10515600" cy="1325563"/>
          </a:xfrm>
        </p:spPr>
        <p:txBody>
          <a:bodyPr/>
          <a:lstStyle/>
          <a:p>
            <a:r>
              <a:rPr lang="zh-TW" altLang="en-US" dirty="0"/>
              <a:t>線上課程目錄頁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6CF71B0-35E6-4378-8A95-FBF6CDBCF414}"/>
              </a:ext>
            </a:extLst>
          </p:cNvPr>
          <p:cNvSpPr txBox="1"/>
          <p:nvPr/>
        </p:nvSpPr>
        <p:spPr>
          <a:xfrm>
            <a:off x="6601955" y="1504589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目前狀態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14D4554-FA4A-4B7D-BE4A-592BEBFA0C8D}"/>
              </a:ext>
            </a:extLst>
          </p:cNvPr>
          <p:cNvSpPr txBox="1"/>
          <p:nvPr/>
        </p:nvSpPr>
        <p:spPr>
          <a:xfrm>
            <a:off x="0" y="1502024"/>
            <a:ext cx="563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客戶需求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81B816D-3095-4EF9-A6CB-8D4D70896BAF}"/>
              </a:ext>
            </a:extLst>
          </p:cNvPr>
          <p:cNvSpPr/>
          <p:nvPr/>
        </p:nvSpPr>
        <p:spPr>
          <a:xfrm>
            <a:off x="8736037" y="5474449"/>
            <a:ext cx="1517864" cy="433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708186A-9252-404A-9478-70DA33D40B29}"/>
              </a:ext>
            </a:extLst>
          </p:cNvPr>
          <p:cNvSpPr txBox="1"/>
          <p:nvPr/>
        </p:nvSpPr>
        <p:spPr>
          <a:xfrm>
            <a:off x="5514567" y="5683349"/>
            <a:ext cx="951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大小寫</a:t>
            </a:r>
            <a:endParaRPr lang="en-US" altLang="zh-TW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3C4DDCF-0EE0-4087-AC7A-5D868FA2E67C}"/>
              </a:ext>
            </a:extLst>
          </p:cNvPr>
          <p:cNvSpPr/>
          <p:nvPr/>
        </p:nvSpPr>
        <p:spPr>
          <a:xfrm flipH="1">
            <a:off x="2489981" y="5683349"/>
            <a:ext cx="1941342" cy="4501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5683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123</Words>
  <Application>Microsoft Office PowerPoint</Application>
  <PresentationFormat>寬螢幕</PresentationFormat>
  <Paragraphs>44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新細明體</vt:lpstr>
      <vt:lpstr>Arial</vt:lpstr>
      <vt:lpstr>Calibri</vt:lpstr>
      <vt:lpstr>Calibri Light</vt:lpstr>
      <vt:lpstr>Office 佈景主題</vt:lpstr>
      <vt:lpstr>0918婕媚兒頁面修改</vt:lpstr>
      <vt:lpstr>線上課程_目錄頁</vt:lpstr>
      <vt:lpstr>線上課程目錄頁</vt:lpstr>
      <vt:lpstr>線上課程目錄頁</vt:lpstr>
      <vt:lpstr>線上課程目錄頁</vt:lpstr>
      <vt:lpstr>線上課程目錄頁</vt:lpstr>
      <vt:lpstr>首頁</vt:lpstr>
      <vt:lpstr>線上課程目錄頁</vt:lpstr>
      <vt:lpstr>線上課程目錄頁</vt:lpstr>
      <vt:lpstr>線上課程目錄頁</vt:lpstr>
      <vt:lpstr>線上課程目錄頁</vt:lpstr>
      <vt:lpstr>線上課程目錄頁</vt:lpstr>
      <vt:lpstr>線上課程目錄頁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0918婕媚兒頁面修改</dc:title>
  <dc:creator>user</dc:creator>
  <cp:lastModifiedBy>user</cp:lastModifiedBy>
  <cp:revision>4</cp:revision>
  <dcterms:created xsi:type="dcterms:W3CDTF">2017-09-18T08:49:34Z</dcterms:created>
  <dcterms:modified xsi:type="dcterms:W3CDTF">2017-09-18T10:55:00Z</dcterms:modified>
</cp:coreProperties>
</file>

<file path=docProps/thumbnail.jpeg>
</file>